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</p:sldMasterIdLst>
  <p:notesMasterIdLst>
    <p:notesMasterId r:id="rId10"/>
  </p:notesMasterIdLst>
  <p:sldIdLst>
    <p:sldId id="269" r:id="rId4"/>
    <p:sldId id="271" r:id="rId5"/>
    <p:sldId id="270" r:id="rId6"/>
    <p:sldId id="285" r:id="rId7"/>
    <p:sldId id="286" r:id="rId8"/>
    <p:sldId id="272" r:id="rId9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CC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89" autoAdjust="0"/>
  </p:normalViewPr>
  <p:slideViewPr>
    <p:cSldViewPr>
      <p:cViewPr varScale="1">
        <p:scale>
          <a:sx n="55" d="100"/>
          <a:sy n="55" d="100"/>
        </p:scale>
        <p:origin x="1008" y="3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11-Dec-24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0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6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7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13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0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1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3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3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447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059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67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282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89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17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2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9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4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9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9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7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97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0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9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69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2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118" indent="0">
              <a:buNone/>
              <a:defRPr sz="4400"/>
            </a:lvl2pPr>
            <a:lvl3pPr marL="1452237" indent="0">
              <a:buNone/>
              <a:defRPr sz="3800"/>
            </a:lvl3pPr>
            <a:lvl4pPr marL="2178356" indent="0">
              <a:buNone/>
              <a:defRPr sz="3200"/>
            </a:lvl4pPr>
            <a:lvl5pPr marL="2904474" indent="0">
              <a:buNone/>
              <a:defRPr sz="3200"/>
            </a:lvl5pPr>
            <a:lvl6pPr marL="3630591" indent="0">
              <a:buNone/>
              <a:defRPr sz="3200"/>
            </a:lvl6pPr>
            <a:lvl7pPr marL="4356709" indent="0">
              <a:buNone/>
              <a:defRPr sz="3200"/>
            </a:lvl7pPr>
            <a:lvl8pPr marL="5082828" indent="0">
              <a:buNone/>
              <a:defRPr sz="3200"/>
            </a:lvl8pPr>
            <a:lvl9pPr marL="580894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58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24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2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11-Dec-24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11-Dec-24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24" tIns="72612" rIns="145224" bIns="7261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45224" tIns="72612" rIns="145224" bIns="726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11-Dec-24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6"/>
            <a:ext cx="5154269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46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452237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589" indent="-544589" algn="l" defTabSz="1452237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943" indent="-453823" algn="l" defTabSz="145223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29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414" indent="-363060" algn="l" defTabSz="145223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532" indent="-363060" algn="l" defTabSz="1452237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3651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9769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5888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200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11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37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356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4474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0591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6709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282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894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22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8"/>
            <a:ext cx="10037260" cy="68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HÙNG THẮNG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7919" y="4343404"/>
            <a:ext cx="13944600" cy="194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CHUNG (T1)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60" y="2057406"/>
            <a:ext cx="11471155" cy="19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MỪNG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QUÝ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GIỜ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THĂM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7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5" y="-109902"/>
            <a:ext cx="1382715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730012" y="1041403"/>
            <a:ext cx="13494906" cy="72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CHUNG 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T </a:t>
            </a:r>
            <a:r>
              <a:rPr lang="vi-VN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vi-VN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56386" y="2743201"/>
            <a:ext cx="13030200" cy="769353"/>
          </a:xfrm>
          <a:prstGeom prst="rect">
            <a:avLst/>
          </a:prstGeom>
          <a:solidFill>
            <a:schemeClr val="bg1"/>
          </a:solidFill>
        </p:spPr>
        <p:txBody>
          <a:bodyPr wrap="square" lIns="91347" tIns="45676" rIns="91347" bIns="45676" rtlCol="0">
            <a:spAutoFit/>
          </a:bodyPr>
          <a:lstStyle/>
          <a:p>
            <a:pPr defTabSz="1451087" fontAlgn="auto">
              <a:spcBef>
                <a:spcPts val="0"/>
              </a:spcBef>
              <a:spcAft>
                <a:spcPts val="0"/>
              </a:spcAft>
            </a:pPr>
            <a:endParaRPr lang="vi-VN" sz="44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45654" y="2819400"/>
            <a:ext cx="13569865" cy="5132651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marL="817045" indent="-817045">
              <a:spcAft>
                <a:spcPts val="0"/>
              </a:spcAft>
              <a:buAutoNum type="alphaLcParenR"/>
            </a:pPr>
            <a:r>
              <a:rPr lang="vi-VN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329 ml – 135 ml =  184 ml</a:t>
            </a:r>
            <a:r>
              <a:rPr lang="vi-VN" sz="3600" b="1">
                <a:solidFill>
                  <a:srgbClr val="0000FF"/>
                </a:solidFill>
                <a:latin typeface="Times New Roman"/>
                <a:ea typeface="Times New Roman"/>
              </a:rPr>
              <a:t>; 200g</a:t>
            </a:r>
            <a:r>
              <a:rPr lang="en-US" sz="3600" b="1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3600" b="1">
                <a:solidFill>
                  <a:srgbClr val="0000FF"/>
                </a:solidFill>
                <a:latin typeface="Times New Roman"/>
                <a:ea typeface="Times New Roman"/>
              </a:rPr>
              <a:t>- </a:t>
            </a:r>
            <a:r>
              <a:rPr lang="vi-VN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150g =  50  g</a:t>
            </a:r>
          </a:p>
          <a:p>
            <a:pPr marL="817045" indent="-817045">
              <a:spcAft>
                <a:spcPts val="0"/>
              </a:spcAft>
              <a:buAutoNum type="alphaLcParenR"/>
            </a:pPr>
            <a:endParaRPr lang="vi-VN" sz="3600" b="1" dirty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     392 mm + 43 mm = 372  mm</a:t>
            </a:r>
          </a:p>
          <a:p>
            <a:pPr>
              <a:spcAft>
                <a:spcPts val="0"/>
              </a:spcAft>
            </a:pPr>
            <a:endParaRPr lang="vi-VN" sz="3600" b="1" dirty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b) 251 ml + 262 ml = 513 ml; </a:t>
            </a:r>
          </a:p>
          <a:p>
            <a:pPr>
              <a:spcAft>
                <a:spcPts val="0"/>
              </a:spcAft>
            </a:pPr>
            <a:endParaRPr lang="vi-VN" sz="3600" b="1" dirty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    37g + 63g – 30g =  70  g;</a:t>
            </a:r>
          </a:p>
          <a:p>
            <a:pPr>
              <a:spcAft>
                <a:spcPts val="0"/>
              </a:spcAft>
            </a:pPr>
            <a:endParaRPr lang="vi-VN" sz="3600" b="1" dirty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     87 mm – 17 mm + 10 mm =  80  mm.</a:t>
            </a:r>
            <a:endParaRPr lang="en-US" sz="3600" b="1" dirty="0">
              <a:solidFill>
                <a:srgbClr val="0000FF"/>
              </a:solidFill>
              <a:latin typeface="Times New Roman"/>
              <a:ea typeface="Times New Roman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30012" y="2008215"/>
            <a:ext cx="3055507" cy="700668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defTabSz="1451087" fontAlgn="auto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Tính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00984" y="2902954"/>
            <a:ext cx="694336" cy="6096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568183" y="2861714"/>
            <a:ext cx="694336" cy="6096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352500" y="3962400"/>
            <a:ext cx="694336" cy="6096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889929" y="5080925"/>
            <a:ext cx="694336" cy="6096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877050" y="6172200"/>
            <a:ext cx="694336" cy="6096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912178" y="7264758"/>
            <a:ext cx="694336" cy="6096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19" grpId="0" animBg="1"/>
      <p:bldP spid="24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8" t="40470" r="8032" b="36854"/>
          <a:stretch/>
        </p:blipFill>
        <p:spPr bwMode="auto">
          <a:xfrm>
            <a:off x="1356267" y="2286000"/>
            <a:ext cx="14083805" cy="412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319973" y="5575479"/>
            <a:ext cx="699230" cy="609600"/>
            <a:chOff x="700359" y="4191000"/>
            <a:chExt cx="699230" cy="609600"/>
          </a:xfrm>
        </p:grpSpPr>
        <p:sp>
          <p:nvSpPr>
            <p:cNvPr id="13" name="Rounded Rectangle 12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0359" y="4280339"/>
              <a:ext cx="6992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/>
                <a:t>400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234319" y="5590850"/>
            <a:ext cx="699230" cy="609600"/>
            <a:chOff x="700359" y="4191000"/>
            <a:chExt cx="699230" cy="609600"/>
          </a:xfrm>
        </p:grpSpPr>
        <p:sp>
          <p:nvSpPr>
            <p:cNvPr id="16" name="Rounded Rectangle 15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0359" y="4280339"/>
              <a:ext cx="6992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/>
                <a:t>150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011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6309519" y="3763685"/>
            <a:ext cx="0" cy="447520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365760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037" y="4651810"/>
            <a:ext cx="5107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Cốc thứ nhất loại : 150 ml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8556" y="365760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919" y="4276487"/>
            <a:ext cx="86105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Lần 1: </a:t>
            </a: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 cốc 400 ml múc nước trong thùng, ta được 400ml nước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919" y="5705636"/>
            <a:ext cx="86105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Lần 2: </a:t>
            </a: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 cốc nước 400 ml đổ sang cốc 150 ml ta có:  400 – 150 = 250 (ml)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204119" y="1869534"/>
            <a:ext cx="14388256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/>
                <a:ea typeface="Arial"/>
              </a:rPr>
              <a:t>     4. </a:t>
            </a:r>
            <a:r>
              <a:rPr lang="vi-VN" sz="3600" b="1" dirty="0">
                <a:solidFill>
                  <a:srgbClr val="0000FF"/>
                </a:solidFill>
                <a:latin typeface="Times New Roman"/>
                <a:ea typeface="Arial"/>
              </a:rPr>
              <a:t>Rô- bốt có hai cái cốc loại 150 ml và 400 ml. Chỉ dùng hai cái cốc đó, làm như thế nào </a:t>
            </a:r>
            <a:r>
              <a:rPr lang="vi-VN" sz="3600" b="1">
                <a:solidFill>
                  <a:srgbClr val="0000FF"/>
                </a:solidFill>
                <a:latin typeface="Times New Roman"/>
                <a:ea typeface="Arial"/>
              </a:rPr>
              <a:t>để Rô-bốt </a:t>
            </a:r>
            <a:r>
              <a:rPr lang="vi-VN" sz="3600" b="1" dirty="0">
                <a:solidFill>
                  <a:srgbClr val="0000FF"/>
                </a:solidFill>
                <a:latin typeface="Times New Roman"/>
                <a:ea typeface="Arial"/>
              </a:rPr>
              <a:t>lấy được 250 ml nước từ </a:t>
            </a:r>
            <a:r>
              <a:rPr lang="vi-VN" sz="3600" b="1">
                <a:solidFill>
                  <a:srgbClr val="0000FF"/>
                </a:solidFill>
                <a:latin typeface="Times New Roman"/>
                <a:ea typeface="Arial"/>
              </a:rPr>
              <a:t>thùng nước?</a:t>
            </a:r>
            <a:endParaRPr lang="en-US" sz="3600" b="1" dirty="0">
              <a:solidFill>
                <a:srgbClr val="0000FF"/>
              </a:solidFill>
              <a:latin typeface="Times New Roman"/>
              <a:ea typeface="Times New Roman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037" y="5414697"/>
            <a:ext cx="5107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Cốc thứ hai loại : 400 ml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037" y="6149428"/>
            <a:ext cx="5107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Lấy 250 ml như thế nào?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919" y="7162800"/>
            <a:ext cx="86105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Vậy lúc này ta có 250 ml nước còn lại trong cốc loại 400 ml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17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41" grpId="0"/>
      <p:bldP spid="42" grpId="0"/>
      <p:bldP spid="43" grpId="0"/>
      <p:bldP spid="48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13869" y="1981200"/>
            <a:ext cx="14668249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3: Cô Ba đơm một chiếc cúc áo hết 70 mm chỉ. Hỏi để đơm 5 chiếc cúc áo như vậy, cô Ba cần bao nhiêu mi – li – mét chỉ?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309519" y="3763685"/>
            <a:ext cx="0" cy="447520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365760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037" y="4651810"/>
            <a:ext cx="5107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1 chiếc cúc áo : 70 mm chỉ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9" y="5619536"/>
            <a:ext cx="51815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2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Đơm 5 chiếc cúc áo: ? mm chỉ?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8556" y="365760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1519" y="4276487"/>
            <a:ext cx="8153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Đơm 5 chiếc cúc áo hết số mm chỉ là</a:t>
            </a: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9025" y="5135285"/>
            <a:ext cx="37176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70 x 5 = 350 (</a:t>
            </a: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5890" y="6162576"/>
            <a:ext cx="51347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số: </a:t>
            </a: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350 mi-li-mét chỉ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32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41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61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2110</TotalTime>
  <Words>323</Words>
  <Application>Microsoft Office PowerPoint</Application>
  <PresentationFormat>Custom</PresentationFormat>
  <Paragraphs>38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ACER NITRO 5</cp:lastModifiedBy>
  <cp:revision>140</cp:revision>
  <dcterms:created xsi:type="dcterms:W3CDTF">2006-10-26T15:18:53Z</dcterms:created>
  <dcterms:modified xsi:type="dcterms:W3CDTF">2024-12-11T13:39:14Z</dcterms:modified>
</cp:coreProperties>
</file>